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60" r:id="rId5"/>
    <p:sldId id="258" r:id="rId6"/>
    <p:sldId id="259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06DE07-4A29-42C0-949A-E440D8917D93}" v="9" dt="2020-11-05T22:05:22.29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 Curie" userId="fd60193ee69b7ad5" providerId="LiveId" clId="{6B06DE07-4A29-42C0-949A-E440D8917D93}"/>
    <pc:docChg chg="undo custSel addSld modSld sldOrd">
      <pc:chgData name="Max Curie" userId="fd60193ee69b7ad5" providerId="LiveId" clId="{6B06DE07-4A29-42C0-949A-E440D8917D93}" dt="2020-11-06T02:27:19.975" v="1478" actId="1076"/>
      <pc:docMkLst>
        <pc:docMk/>
      </pc:docMkLst>
      <pc:sldChg chg="modSp new mod">
        <pc:chgData name="Max Curie" userId="fd60193ee69b7ad5" providerId="LiveId" clId="{6B06DE07-4A29-42C0-949A-E440D8917D93}" dt="2020-10-31T21:33:50.337" v="528" actId="403"/>
        <pc:sldMkLst>
          <pc:docMk/>
          <pc:sldMk cId="888562028" sldId="256"/>
        </pc:sldMkLst>
        <pc:spChg chg="mod">
          <ac:chgData name="Max Curie" userId="fd60193ee69b7ad5" providerId="LiveId" clId="{6B06DE07-4A29-42C0-949A-E440D8917D93}" dt="2020-10-31T21:33:45.050" v="527" actId="313"/>
          <ac:spMkLst>
            <pc:docMk/>
            <pc:sldMk cId="888562028" sldId="256"/>
            <ac:spMk id="2" creationId="{EC41EC29-E927-4367-9300-91BC557A8858}"/>
          </ac:spMkLst>
        </pc:spChg>
        <pc:spChg chg="mod">
          <ac:chgData name="Max Curie" userId="fd60193ee69b7ad5" providerId="LiveId" clId="{6B06DE07-4A29-42C0-949A-E440D8917D93}" dt="2020-10-31T21:33:50.337" v="528" actId="403"/>
          <ac:spMkLst>
            <pc:docMk/>
            <pc:sldMk cId="888562028" sldId="256"/>
            <ac:spMk id="3" creationId="{F935C5CB-F5DB-470D-906F-5754BC111938}"/>
          </ac:spMkLst>
        </pc:spChg>
      </pc:sldChg>
      <pc:sldChg chg="addSp delSp modSp new mod">
        <pc:chgData name="Max Curie" userId="fd60193ee69b7ad5" providerId="LiveId" clId="{6B06DE07-4A29-42C0-949A-E440D8917D93}" dt="2020-11-06T01:49:05.715" v="1476" actId="14100"/>
        <pc:sldMkLst>
          <pc:docMk/>
          <pc:sldMk cId="2403394870" sldId="257"/>
        </pc:sldMkLst>
        <pc:spChg chg="del mod">
          <ac:chgData name="Max Curie" userId="fd60193ee69b7ad5" providerId="LiveId" clId="{6B06DE07-4A29-42C0-949A-E440D8917D93}" dt="2020-10-31T21:13:14.033" v="54" actId="478"/>
          <ac:spMkLst>
            <pc:docMk/>
            <pc:sldMk cId="2403394870" sldId="257"/>
            <ac:spMk id="2" creationId="{5B4814EE-E8A3-4207-9BA9-E5E82ECC5482}"/>
          </ac:spMkLst>
        </pc:spChg>
        <pc:spChg chg="del">
          <ac:chgData name="Max Curie" userId="fd60193ee69b7ad5" providerId="LiveId" clId="{6B06DE07-4A29-42C0-949A-E440D8917D93}" dt="2020-10-31T19:53:31.395" v="38"/>
          <ac:spMkLst>
            <pc:docMk/>
            <pc:sldMk cId="2403394870" sldId="257"/>
            <ac:spMk id="3" creationId="{6BC5132F-EB84-44BF-A363-CF98AB351468}"/>
          </ac:spMkLst>
        </pc:spChg>
        <pc:spChg chg="mod">
          <ac:chgData name="Max Curie" userId="fd60193ee69b7ad5" providerId="LiveId" clId="{6B06DE07-4A29-42C0-949A-E440D8917D93}" dt="2020-11-06T00:30:26.032" v="1463" actId="403"/>
          <ac:spMkLst>
            <pc:docMk/>
            <pc:sldMk cId="2403394870" sldId="257"/>
            <ac:spMk id="6" creationId="{E0188E8A-ADB1-416D-93D7-1AA91DD3E193}"/>
          </ac:spMkLst>
        </pc:spChg>
        <pc:spChg chg="add mod">
          <ac:chgData name="Max Curie" userId="fd60193ee69b7ad5" providerId="LiveId" clId="{6B06DE07-4A29-42C0-949A-E440D8917D93}" dt="2020-11-06T01:49:05.715" v="1476" actId="14100"/>
          <ac:spMkLst>
            <pc:docMk/>
            <pc:sldMk cId="2403394870" sldId="257"/>
            <ac:spMk id="7" creationId="{9773F88F-C850-4724-A2C0-5C8D6AD61E37}"/>
          </ac:spMkLst>
        </pc:spChg>
        <pc:spChg chg="add del mod">
          <ac:chgData name="Max Curie" userId="fd60193ee69b7ad5" providerId="LiveId" clId="{6B06DE07-4A29-42C0-949A-E440D8917D93}" dt="2020-10-31T22:38:17.781" v="537"/>
          <ac:spMkLst>
            <pc:docMk/>
            <pc:sldMk cId="2403394870" sldId="257"/>
            <ac:spMk id="8" creationId="{D62BB82B-2823-4238-AB4F-62A4EF91DFAD}"/>
          </ac:spMkLst>
        </pc:spChg>
        <pc:spChg chg="add mod">
          <ac:chgData name="Max Curie" userId="fd60193ee69b7ad5" providerId="LiveId" clId="{6B06DE07-4A29-42C0-949A-E440D8917D93}" dt="2020-11-06T00:40:49.840" v="1475" actId="20577"/>
          <ac:spMkLst>
            <pc:docMk/>
            <pc:sldMk cId="2403394870" sldId="257"/>
            <ac:spMk id="9" creationId="{37AA6895-D415-4A4E-946A-FB13204BE293}"/>
          </ac:spMkLst>
        </pc:spChg>
        <pc:spChg chg="add del mod">
          <ac:chgData name="Max Curie" userId="fd60193ee69b7ad5" providerId="LiveId" clId="{6B06DE07-4A29-42C0-949A-E440D8917D93}" dt="2020-10-31T21:13:50.697" v="55" actId="478"/>
          <ac:spMkLst>
            <pc:docMk/>
            <pc:sldMk cId="2403394870" sldId="257"/>
            <ac:spMk id="9" creationId="{81AF3CAE-3466-4DD9-9DEC-A80D94894F17}"/>
          </ac:spMkLst>
        </pc:spChg>
        <pc:picChg chg="add mod">
          <ac:chgData name="Max Curie" userId="fd60193ee69b7ad5" providerId="LiveId" clId="{6B06DE07-4A29-42C0-949A-E440D8917D93}" dt="2020-11-06T00:37:55.570" v="1471" actId="1076"/>
          <ac:picMkLst>
            <pc:docMk/>
            <pc:sldMk cId="2403394870" sldId="257"/>
            <ac:picMk id="3" creationId="{EC7D0736-8D59-4E0F-B610-7A7EBA3A2D8D}"/>
          </ac:picMkLst>
        </pc:picChg>
        <pc:picChg chg="add del mod">
          <ac:chgData name="Max Curie" userId="fd60193ee69b7ad5" providerId="LiveId" clId="{6B06DE07-4A29-42C0-949A-E440D8917D93}" dt="2020-10-31T22:37:41.016" v="529" actId="478"/>
          <ac:picMkLst>
            <pc:docMk/>
            <pc:sldMk cId="2403394870" sldId="257"/>
            <ac:picMk id="5" creationId="{05019D3F-99FA-4410-9AFD-D9F1333BA4CC}"/>
          </ac:picMkLst>
        </pc:picChg>
        <pc:picChg chg="add del mod">
          <ac:chgData name="Max Curie" userId="fd60193ee69b7ad5" providerId="LiveId" clId="{6B06DE07-4A29-42C0-949A-E440D8917D93}" dt="2020-10-31T22:38:13.620" v="536" actId="478"/>
          <ac:picMkLst>
            <pc:docMk/>
            <pc:sldMk cId="2403394870" sldId="257"/>
            <ac:picMk id="7" creationId="{4867F290-288A-43C4-8380-91F64EE84C10}"/>
          </ac:picMkLst>
        </pc:picChg>
        <pc:picChg chg="add mod">
          <ac:chgData name="Max Curie" userId="fd60193ee69b7ad5" providerId="LiveId" clId="{6B06DE07-4A29-42C0-949A-E440D8917D93}" dt="2020-11-06T00:21:23.731" v="1380" actId="1076"/>
          <ac:picMkLst>
            <pc:docMk/>
            <pc:sldMk cId="2403394870" sldId="257"/>
            <ac:picMk id="10" creationId="{B66AB510-3901-4AC6-8CD5-F0C39B888660}"/>
          </ac:picMkLst>
        </pc:picChg>
        <pc:picChg chg="add mod">
          <ac:chgData name="Max Curie" userId="fd60193ee69b7ad5" providerId="LiveId" clId="{6B06DE07-4A29-42C0-949A-E440D8917D93}" dt="2020-11-06T00:23:41.194" v="1430" actId="1076"/>
          <ac:picMkLst>
            <pc:docMk/>
            <pc:sldMk cId="2403394870" sldId="257"/>
            <ac:picMk id="11" creationId="{CA003085-B935-4E71-B233-EC376DA61A24}"/>
          </ac:picMkLst>
        </pc:picChg>
        <pc:picChg chg="add del mod">
          <ac:chgData name="Max Curie" userId="fd60193ee69b7ad5" providerId="LiveId" clId="{6B06DE07-4A29-42C0-949A-E440D8917D93}" dt="2020-10-31T21:14:27.440" v="71" actId="21"/>
          <ac:picMkLst>
            <pc:docMk/>
            <pc:sldMk cId="2403394870" sldId="257"/>
            <ac:picMk id="13" creationId="{DB4C0231-C970-4948-8668-CFCEA06B5414}"/>
          </ac:picMkLst>
        </pc:picChg>
      </pc:sldChg>
      <pc:sldChg chg="addSp delSp modSp new mod ord">
        <pc:chgData name="Max Curie" userId="fd60193ee69b7ad5" providerId="LiveId" clId="{6B06DE07-4A29-42C0-949A-E440D8917D93}" dt="2020-11-06T02:27:19.975" v="1478" actId="1076"/>
        <pc:sldMkLst>
          <pc:docMk/>
          <pc:sldMk cId="1983507165" sldId="258"/>
        </pc:sldMkLst>
        <pc:spChg chg="mod">
          <ac:chgData name="Max Curie" userId="fd60193ee69b7ad5" providerId="LiveId" clId="{6B06DE07-4A29-42C0-949A-E440D8917D93}" dt="2020-11-01T14:51:21.211" v="687" actId="20577"/>
          <ac:spMkLst>
            <pc:docMk/>
            <pc:sldMk cId="1983507165" sldId="258"/>
            <ac:spMk id="2" creationId="{439F498E-FDAC-48DD-9371-80F6D4843F57}"/>
          </ac:spMkLst>
        </pc:spChg>
        <pc:picChg chg="del">
          <ac:chgData name="Max Curie" userId="fd60193ee69b7ad5" providerId="LiveId" clId="{6B06DE07-4A29-42C0-949A-E440D8917D93}" dt="2020-10-31T21:14:21.227" v="66" actId="21"/>
          <ac:picMkLst>
            <pc:docMk/>
            <pc:sldMk cId="1983507165" sldId="258"/>
            <ac:picMk id="4" creationId="{5B443723-780F-4673-91DB-FAD9402AC875}"/>
          </ac:picMkLst>
        </pc:picChg>
        <pc:picChg chg="add mod">
          <ac:chgData name="Max Curie" userId="fd60193ee69b7ad5" providerId="LiveId" clId="{6B06DE07-4A29-42C0-949A-E440D8917D93}" dt="2020-11-06T02:27:19.975" v="1478" actId="1076"/>
          <ac:picMkLst>
            <pc:docMk/>
            <pc:sldMk cId="1983507165" sldId="258"/>
            <ac:picMk id="6" creationId="{C750C2FA-F736-4E85-B6FA-9BCB3622BC12}"/>
          </ac:picMkLst>
        </pc:picChg>
      </pc:sldChg>
      <pc:sldChg chg="modSp new mod ord">
        <pc:chgData name="Max Curie" userId="fd60193ee69b7ad5" providerId="LiveId" clId="{6B06DE07-4A29-42C0-949A-E440D8917D93}" dt="2020-11-06T00:21:54.496" v="1386"/>
        <pc:sldMkLst>
          <pc:docMk/>
          <pc:sldMk cId="2454877801" sldId="259"/>
        </pc:sldMkLst>
        <pc:spChg chg="mod">
          <ac:chgData name="Max Curie" userId="fd60193ee69b7ad5" providerId="LiveId" clId="{6B06DE07-4A29-42C0-949A-E440D8917D93}" dt="2020-11-02T15:24:33.838" v="763" actId="20577"/>
          <ac:spMkLst>
            <pc:docMk/>
            <pc:sldMk cId="2454877801" sldId="259"/>
            <ac:spMk id="2" creationId="{325D6BA6-4270-4C69-8151-F0A824767CA7}"/>
          </ac:spMkLst>
        </pc:spChg>
        <pc:spChg chg="mod">
          <ac:chgData name="Max Curie" userId="fd60193ee69b7ad5" providerId="LiveId" clId="{6B06DE07-4A29-42C0-949A-E440D8917D93}" dt="2020-11-01T14:52:38.852" v="743" actId="20577"/>
          <ac:spMkLst>
            <pc:docMk/>
            <pc:sldMk cId="2454877801" sldId="259"/>
            <ac:spMk id="3" creationId="{3CACE87B-0CC4-4522-AB95-9FA405E584DB}"/>
          </ac:spMkLst>
        </pc:spChg>
      </pc:sldChg>
      <pc:sldChg chg="addSp delSp modSp new mod">
        <pc:chgData name="Max Curie" userId="fd60193ee69b7ad5" providerId="LiveId" clId="{6B06DE07-4A29-42C0-949A-E440D8917D93}" dt="2020-11-01T14:09:14.375" v="553" actId="1076"/>
        <pc:sldMkLst>
          <pc:docMk/>
          <pc:sldMk cId="4121902768" sldId="260"/>
        </pc:sldMkLst>
        <pc:spChg chg="del">
          <ac:chgData name="Max Curie" userId="fd60193ee69b7ad5" providerId="LiveId" clId="{6B06DE07-4A29-42C0-949A-E440D8917D93}" dt="2020-11-01T13:02:44.508" v="544"/>
          <ac:spMkLst>
            <pc:docMk/>
            <pc:sldMk cId="4121902768" sldId="260"/>
            <ac:spMk id="3" creationId="{07F93AFB-EDD4-4FCC-B255-D5EFEB2E2455}"/>
          </ac:spMkLst>
        </pc:spChg>
        <pc:picChg chg="add mod">
          <ac:chgData name="Max Curie" userId="fd60193ee69b7ad5" providerId="LiveId" clId="{6B06DE07-4A29-42C0-949A-E440D8917D93}" dt="2020-11-01T14:09:14.375" v="553" actId="1076"/>
          <ac:picMkLst>
            <pc:docMk/>
            <pc:sldMk cId="4121902768" sldId="260"/>
            <ac:picMk id="5" creationId="{A29CACAD-6742-4065-B213-BDBDB78FA771}"/>
          </ac:picMkLst>
        </pc:picChg>
        <pc:picChg chg="add mod">
          <ac:chgData name="Max Curie" userId="fd60193ee69b7ad5" providerId="LiveId" clId="{6B06DE07-4A29-42C0-949A-E440D8917D93}" dt="2020-11-01T13:03:04.541" v="550" actId="1076"/>
          <ac:picMkLst>
            <pc:docMk/>
            <pc:sldMk cId="4121902768" sldId="260"/>
            <ac:picMk id="7" creationId="{624D809D-75CE-460D-9E81-9612D25158EB}"/>
          </ac:picMkLst>
        </pc:picChg>
      </pc:sldChg>
      <pc:sldChg chg="addSp delSp modSp new mod">
        <pc:chgData name="Max Curie" userId="fd60193ee69b7ad5" providerId="LiveId" clId="{6B06DE07-4A29-42C0-949A-E440D8917D93}" dt="2020-11-01T18:21:18.282" v="755" actId="1076"/>
        <pc:sldMkLst>
          <pc:docMk/>
          <pc:sldMk cId="3382795221" sldId="261"/>
        </pc:sldMkLst>
        <pc:spChg chg="del">
          <ac:chgData name="Max Curie" userId="fd60193ee69b7ad5" providerId="LiveId" clId="{6B06DE07-4A29-42C0-949A-E440D8917D93}" dt="2020-11-01T18:20:49.231" v="744"/>
          <ac:spMkLst>
            <pc:docMk/>
            <pc:sldMk cId="3382795221" sldId="261"/>
            <ac:spMk id="3" creationId="{CE3A3D78-1015-49B8-8352-F0D2C5FA7D35}"/>
          </ac:spMkLst>
        </pc:spChg>
        <pc:picChg chg="add mod">
          <ac:chgData name="Max Curie" userId="fd60193ee69b7ad5" providerId="LiveId" clId="{6B06DE07-4A29-42C0-949A-E440D8917D93}" dt="2020-11-01T18:21:18.282" v="755" actId="1076"/>
          <ac:picMkLst>
            <pc:docMk/>
            <pc:sldMk cId="3382795221" sldId="261"/>
            <ac:picMk id="5" creationId="{71D17F77-8C0A-42AF-B543-DD4A71D84E19}"/>
          </ac:picMkLst>
        </pc:picChg>
      </pc:sldChg>
      <pc:sldChg chg="modSp new mod">
        <pc:chgData name="Max Curie" userId="fd60193ee69b7ad5" providerId="LiveId" clId="{6B06DE07-4A29-42C0-949A-E440D8917D93}" dt="2020-11-05T22:14:01.769" v="1362" actId="20577"/>
        <pc:sldMkLst>
          <pc:docMk/>
          <pc:sldMk cId="116621886" sldId="262"/>
        </pc:sldMkLst>
        <pc:spChg chg="mod">
          <ac:chgData name="Max Curie" userId="fd60193ee69b7ad5" providerId="LiveId" clId="{6B06DE07-4A29-42C0-949A-E440D8917D93}" dt="2020-11-02T21:04:00.111" v="840" actId="20577"/>
          <ac:spMkLst>
            <pc:docMk/>
            <pc:sldMk cId="116621886" sldId="262"/>
            <ac:spMk id="2" creationId="{029818D4-C356-4C90-8EA5-06466F2CC995}"/>
          </ac:spMkLst>
        </pc:spChg>
        <pc:spChg chg="mod">
          <ac:chgData name="Max Curie" userId="fd60193ee69b7ad5" providerId="LiveId" clId="{6B06DE07-4A29-42C0-949A-E440D8917D93}" dt="2020-11-05T22:14:01.769" v="1362" actId="20577"/>
          <ac:spMkLst>
            <pc:docMk/>
            <pc:sldMk cId="116621886" sldId="262"/>
            <ac:spMk id="3" creationId="{562E236A-2E40-4397-A8D6-BDE8E2A3396C}"/>
          </ac:spMkLst>
        </pc:spChg>
      </pc:sldChg>
    </pc:docChg>
  </pc:docChgLst>
  <pc:docChgLst>
    <pc:chgData name="Max Curie" userId="fd60193ee69b7ad5" providerId="LiveId" clId="{EB6988B6-194F-4AA2-926F-410AC0A7BA8B}"/>
    <pc:docChg chg="custSel modSld">
      <pc:chgData name="Max Curie" userId="fd60193ee69b7ad5" providerId="LiveId" clId="{EB6988B6-194F-4AA2-926F-410AC0A7BA8B}" dt="2020-10-30T00:53:07.681" v="26" actId="478"/>
      <pc:docMkLst>
        <pc:docMk/>
      </pc:docMkLst>
      <pc:sldChg chg="addSp delSp modSp mod">
        <pc:chgData name="Max Curie" userId="fd60193ee69b7ad5" providerId="LiveId" clId="{EB6988B6-194F-4AA2-926F-410AC0A7BA8B}" dt="2020-10-30T00:53:07.681" v="26" actId="478"/>
        <pc:sldMkLst>
          <pc:docMk/>
          <pc:sldMk cId="2403394870" sldId="257"/>
        </pc:sldMkLst>
        <pc:spChg chg="mod">
          <ac:chgData name="Max Curie" userId="fd60193ee69b7ad5" providerId="LiveId" clId="{EB6988B6-194F-4AA2-926F-410AC0A7BA8B}" dt="2020-10-30T00:50:50.616" v="5" actId="27636"/>
          <ac:spMkLst>
            <pc:docMk/>
            <pc:sldMk cId="2403394870" sldId="257"/>
            <ac:spMk id="2" creationId="{5B4814EE-E8A3-4207-9BA9-E5E82ECC5482}"/>
          </ac:spMkLst>
        </pc:spChg>
        <pc:spChg chg="add mod">
          <ac:chgData name="Max Curie" userId="fd60193ee69b7ad5" providerId="LiveId" clId="{EB6988B6-194F-4AA2-926F-410AC0A7BA8B}" dt="2020-10-30T00:51:09.426" v="17" actId="1076"/>
          <ac:spMkLst>
            <pc:docMk/>
            <pc:sldMk cId="2403394870" sldId="257"/>
            <ac:spMk id="6" creationId="{E0188E8A-ADB1-416D-93D7-1AA91DD3E193}"/>
          </ac:spMkLst>
        </pc:spChg>
        <pc:picChg chg="add del mod">
          <ac:chgData name="Max Curie" userId="fd60193ee69b7ad5" providerId="LiveId" clId="{EB6988B6-194F-4AA2-926F-410AC0A7BA8B}" dt="2020-10-30T00:53:07.681" v="26" actId="478"/>
          <ac:picMkLst>
            <pc:docMk/>
            <pc:sldMk cId="2403394870" sldId="257"/>
            <ac:picMk id="4" creationId="{8BD0CAFE-1649-4C75-A91B-78AF69E6D0E4}"/>
          </ac:picMkLst>
        </pc:picChg>
        <pc:picChg chg="mod">
          <ac:chgData name="Max Curie" userId="fd60193ee69b7ad5" providerId="LiveId" clId="{EB6988B6-194F-4AA2-926F-410AC0A7BA8B}" dt="2020-10-30T00:50:52.179" v="6" actId="1076"/>
          <ac:picMkLst>
            <pc:docMk/>
            <pc:sldMk cId="2403394870" sldId="257"/>
            <ac:picMk id="5" creationId="{05019D3F-99FA-4410-9AFD-D9F1333BA4CC}"/>
          </ac:picMkLst>
        </pc:picChg>
      </pc:sldChg>
      <pc:sldChg chg="addSp delSp modSp mod">
        <pc:chgData name="Max Curie" userId="fd60193ee69b7ad5" providerId="LiveId" clId="{EB6988B6-194F-4AA2-926F-410AC0A7BA8B}" dt="2020-10-30T00:53:05.072" v="25" actId="478"/>
        <pc:sldMkLst>
          <pc:docMk/>
          <pc:sldMk cId="1983507165" sldId="258"/>
        </pc:sldMkLst>
        <pc:picChg chg="add mod">
          <ac:chgData name="Max Curie" userId="fd60193ee69b7ad5" providerId="LiveId" clId="{EB6988B6-194F-4AA2-926F-410AC0A7BA8B}" dt="2020-10-30T00:52:56.716" v="20" actId="1076"/>
          <ac:picMkLst>
            <pc:docMk/>
            <pc:sldMk cId="1983507165" sldId="258"/>
            <ac:picMk id="4" creationId="{5B443723-780F-4673-91DB-FAD9402AC875}"/>
          </ac:picMkLst>
        </pc:picChg>
        <pc:picChg chg="add del mod">
          <ac:chgData name="Max Curie" userId="fd60193ee69b7ad5" providerId="LiveId" clId="{EB6988B6-194F-4AA2-926F-410AC0A7BA8B}" dt="2020-10-30T00:53:05.072" v="25" actId="478"/>
          <ac:picMkLst>
            <pc:docMk/>
            <pc:sldMk cId="1983507165" sldId="258"/>
            <ac:picMk id="6" creationId="{FE218446-60B4-4DF6-A384-FEDC2AB1F12D}"/>
          </ac:picMkLst>
        </pc:picChg>
      </pc:sldChg>
    </pc:docChg>
  </pc:docChgLst>
</pc:chgInfo>
</file>

<file path=ppt/media/image1.png>
</file>

<file path=ppt/media/image2.png>
</file>

<file path=ppt/media/image3.gif>
</file>

<file path=ppt/media/image4.gif>
</file>

<file path=ppt/media/image5.png>
</file>

<file path=ppt/media/image6.png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A403C-1F80-4185-9699-4962458B8A09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8BF3E1-6F48-44F4-9231-89DA84B3F9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007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8BF3E1-6F48-44F4-9231-89DA84B3F9D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40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C75B8-5043-423E-88E0-444B2A438C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B4BFBB-1AA2-40BF-BCD1-695ED845A7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F54DFE-B321-475F-BD8E-A5DAF882C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9B2DB-7AB1-4EB6-87D9-125E65DE2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D3952-13F8-4A2F-A71F-B6B205A15A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8273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6941B-3BA2-41B5-8779-04534A829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CA56A8-1C16-4D8B-81CA-DD0B4BA9A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68B022-38FF-4E21-9862-081A80F71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624734-95C8-4242-9A3F-1D88D817F1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AA25F-816C-4903-9DED-F98BECD1C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232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531CC5-E2AF-48A9-B6F4-8F642A1ADD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4AC9CC-85E8-4376-AC7C-F1642391EC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0168E6-C16F-46FF-83B6-1D77E8AF7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724BB-F2D8-4EB4-860F-8BDD8DC55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D2668-3322-42FB-819B-6DA69F553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317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573625-A98D-42CB-B606-61B190D24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6FAA4-5E46-4E31-8737-FA8DFB6448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225966-66BF-4A79-B39F-F23CF1009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5B7EE-BA76-48F6-97D1-E48E693F2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67823-06DA-406E-B004-E7641C02D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450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21D72A-271D-43D7-9495-9CAA93762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5097AE-B56C-47F4-9977-D83B9543B1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C83EA1-60C7-42F4-BCAC-DFAC72588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ACB96C-A159-4D74-813C-9D320AE6E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DDB89-E6F0-45F5-B90E-4C5AB92FC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45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62278-45C8-4505-8ED3-BFC0A0E86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C07798-11DF-4AFA-A727-C94812D5A5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2F8A2D-6756-466D-890A-E213B24456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92592-1D63-4769-BF30-D8F576703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BF3ADF-4395-4864-9E0C-5333D3820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32BB4A-1474-4372-9BDF-5BC26DADF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8844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26AC8-B285-4216-A54C-5DFCDE77F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6BFDA-9E18-4D71-8948-851968FF7B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62E26-BD9D-4A2C-AD78-83709C7190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A19583-203A-454C-B725-B012BE0974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3EA190-BA18-4C14-97A1-5BBD7AEDAB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6A179C-3084-407C-A4AA-5C31F6358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362EB6-3327-4704-A508-E09F86954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60F810-D5FE-4E3C-9F1C-2319FD0CB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734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7A5444-9CD5-426E-BCC9-DD7FE438E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FB66A3-7EBC-4FC3-8EE0-A997DE2AA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08F7B9-37D7-481B-A9EF-7684341FC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290D77-4153-4B05-8428-449471037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680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ECB7CB-150F-4D39-9CFF-C17CFBEB4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DE15F0-CC1E-4355-816F-0881D1787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C800-4960-42F1-AD5F-8990512FD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843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4E82E-ADB4-4847-9AD2-07A0E6F70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324F43-A2A9-4B47-98FD-2C74EF594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D3BBA1-0781-4A87-B005-A51A1E4C84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D2A591-BB0E-4D56-AD69-AF47F2E7D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2EFD8-822A-4F1B-80E8-0CA4532E0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744BBC-2821-4E82-BFF2-64A879D5D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031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1D0A-66DB-41E4-9462-846549AAE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8C0454-7E32-4E5F-BA8C-7EE27F76E8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5D2ED9-9427-4BEF-A4E4-BE36EA0F16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FF4BC9-7993-44A3-A29D-5F0DC4D39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144EFC-3E84-4692-9431-D6C02F08A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053DAC-2818-4113-A5FE-0F149F6D2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3996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7EF1DCE-1F7F-454F-B5A2-C534C97D9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965C5-DF01-4FF3-A93B-6B98101E47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A058E-0459-43B5-989C-3E4122287E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921191-738D-46C9-972B-356EDD7C1F51}" type="datetimeFigureOut">
              <a:rPr lang="en-US" smtClean="0"/>
              <a:t>11/5/2020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878600-B58C-4AF3-A2C5-39246D98E4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42C56-40B0-487C-9639-F9233169EE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E9730-50B6-482C-A87B-01FAEA7E36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746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_x9AwxfjxvE" TargetMode="External"/><Relationship Id="rId2" Type="http://schemas.openxmlformats.org/officeDocument/2006/relationships/hyperlink" Target="https://openai.com/blog/openai-api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Benford%27s_law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1EC29-E927-4367-9300-91BC557A88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69602"/>
            <a:ext cx="9144000" cy="2387600"/>
          </a:xfrm>
        </p:spPr>
        <p:txBody>
          <a:bodyPr/>
          <a:lstStyle/>
          <a:p>
            <a:r>
              <a:rPr lang="en-US" dirty="0"/>
              <a:t>Kinetic simulation</a:t>
            </a:r>
            <a:br>
              <a:rPr lang="en-US" dirty="0"/>
            </a:br>
            <a:r>
              <a:rPr lang="en-US" dirty="0"/>
              <a:t>of disease transmission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35C5CB-F5DB-470D-906F-5754BC1119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Max Curie</a:t>
            </a:r>
          </a:p>
        </p:txBody>
      </p:sp>
    </p:spTree>
    <p:extLst>
      <p:ext uri="{BB962C8B-B14F-4D97-AF65-F5344CB8AC3E}">
        <p14:creationId xmlns:p14="http://schemas.microsoft.com/office/powerpoint/2010/main" val="888562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0188E8A-ADB1-416D-93D7-1AA91DD3E193}"/>
              </a:ext>
            </a:extLst>
          </p:cNvPr>
          <p:cNvSpPr txBox="1">
            <a:spLocks/>
          </p:cNvSpPr>
          <p:nvPr/>
        </p:nvSpPr>
        <p:spPr>
          <a:xfrm>
            <a:off x="7511898" y="126511"/>
            <a:ext cx="4693207" cy="11022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Kinetic simulation</a:t>
            </a:r>
            <a:br>
              <a:rPr lang="en-US" sz="2800" dirty="0"/>
            </a:br>
            <a:r>
              <a:rPr lang="en-US" sz="2800" dirty="0"/>
              <a:t>of disease transmission</a:t>
            </a:r>
            <a:r>
              <a:rPr lang="en-US" sz="2000" dirty="0"/>
              <a:t>(Python)</a:t>
            </a:r>
          </a:p>
          <a:p>
            <a:r>
              <a:rPr lang="en-US" sz="1800" dirty="0"/>
              <a:t>Max Curie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003085-B935-4E71-B233-EC376DA61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72" y="179667"/>
            <a:ext cx="3554075" cy="371358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7D0736-8D59-4E0F-B610-7A7EBA3A2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5711" y="1210575"/>
            <a:ext cx="2938391" cy="2135635"/>
          </a:xfrm>
          <a:prstGeom prst="rect">
            <a:avLst/>
          </a:prstGeom>
        </p:spPr>
      </p:pic>
      <p:pic>
        <p:nvPicPr>
          <p:cNvPr id="10" name="Content Placeholder 9" descr="Chart, scatter chart&#10;&#10;Description automatically generated">
            <a:extLst>
              <a:ext uri="{FF2B5EF4-FFF2-40B4-BE49-F238E27FC236}">
                <a16:creationId xmlns:a16="http://schemas.microsoft.com/office/drawing/2014/main" id="{B66AB510-3901-4AC6-8CD5-F0C39B8886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776" y="0"/>
            <a:ext cx="3947122" cy="3328017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773F88F-C850-4724-A2C0-5C8D6AD61E37}"/>
              </a:ext>
            </a:extLst>
          </p:cNvPr>
          <p:cNvSpPr txBox="1"/>
          <p:nvPr/>
        </p:nvSpPr>
        <p:spPr>
          <a:xfrm>
            <a:off x="3755423" y="3342443"/>
            <a:ext cx="7208679" cy="3477875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Analyze data set from CDC for age distribution of the disease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Realistic density distribution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Age distribution(death, asymptomatic, symptomatic)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Modeling commute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Analyze data for indirect impact of COVID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Traveling, moving(mobility)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Mental health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Physical health not related to COVID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Propose strategy for future plague prevention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And more!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7AA6895-D415-4A4E-946A-FB13204BE293}"/>
              </a:ext>
            </a:extLst>
          </p:cNvPr>
          <p:cNvSpPr txBox="1"/>
          <p:nvPr/>
        </p:nvSpPr>
        <p:spPr>
          <a:xfrm>
            <a:off x="297261" y="4175022"/>
            <a:ext cx="3184696" cy="2585323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dirty="0">
                <a:latin typeface="Google Sans"/>
              </a:rPr>
              <a:t>Other idea</a:t>
            </a:r>
            <a:endParaRPr lang="en-US" b="0" i="0" dirty="0">
              <a:effectLst/>
              <a:latin typeface="Google Sans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Google Sans"/>
              </a:rPr>
              <a:t>GPT-3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Google Sans"/>
              </a:rPr>
              <a:t>Blockchain voting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oogle Sans"/>
              </a:rPr>
              <a:t>WebMD diagnostic UI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oogle Sans"/>
              </a:rPr>
              <a:t>Data acquire and verification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Google Sans"/>
              </a:rPr>
              <a:t>Context of article and video suggestion bot</a:t>
            </a:r>
            <a:endParaRPr lang="en-US" b="0" i="0" dirty="0">
              <a:effectLst/>
              <a:latin typeface="Google Sans"/>
            </a:endParaRPr>
          </a:p>
          <a:p>
            <a:endParaRPr lang="en-US" b="0" i="0" dirty="0">
              <a:effectLst/>
              <a:latin typeface="Google San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394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9818D4-C356-4C90-8EA5-06466F2CC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Suggestions to other groups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2E236A-2E40-4397-A8D6-BDE8E2A33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0" i="0" dirty="0">
                <a:effectLst/>
                <a:latin typeface="Google Sans"/>
              </a:rPr>
              <a:t>GPT-3 from 	</a:t>
            </a:r>
            <a:r>
              <a:rPr lang="en-US" b="0" i="0" dirty="0">
                <a:effectLst/>
                <a:latin typeface="Google Sans"/>
                <a:hlinkClick r:id="rId2"/>
              </a:rPr>
              <a:t>https://openai.com/blog/openai-api/</a:t>
            </a:r>
            <a:endParaRPr lang="en-US" dirty="0">
              <a:latin typeface="Google Sans"/>
            </a:endParaRPr>
          </a:p>
          <a:p>
            <a:pPr marL="0" indent="0">
              <a:buNone/>
            </a:pPr>
            <a:r>
              <a:rPr lang="en-US" dirty="0">
                <a:latin typeface="Google Sans"/>
              </a:rPr>
              <a:t>		  	</a:t>
            </a:r>
            <a:r>
              <a:rPr lang="en-US" dirty="0">
                <a:latin typeface="Google Sans"/>
                <a:hlinkClick r:id="rId3"/>
              </a:rPr>
              <a:t>https://youtu.be/_x9AwxfjxvE</a:t>
            </a:r>
            <a:endParaRPr lang="en-US" b="0" i="0" dirty="0">
              <a:effectLst/>
              <a:latin typeface="Google Sans"/>
            </a:endParaRPr>
          </a:p>
          <a:p>
            <a:r>
              <a:rPr lang="en-US" b="0" i="0" dirty="0">
                <a:effectLst/>
                <a:latin typeface="Google Sans"/>
              </a:rPr>
              <a:t>Blockchain voting system</a:t>
            </a:r>
          </a:p>
          <a:p>
            <a:r>
              <a:rPr lang="en-US" dirty="0">
                <a:latin typeface="Google Sans"/>
              </a:rPr>
              <a:t>UI for symptom descriptions and guidance for accurate WebMD diagnostic </a:t>
            </a:r>
          </a:p>
          <a:p>
            <a:r>
              <a:rPr lang="en-US" dirty="0">
                <a:latin typeface="Google Sans"/>
              </a:rPr>
              <a:t>Data acquire and verification using basic statistic theory (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Linux Libertine"/>
              </a:rPr>
              <a:t>Benford's</a:t>
            </a:r>
            <a:r>
              <a:rPr lang="en-US" b="0" i="0" dirty="0">
                <a:solidFill>
                  <a:srgbClr val="000000"/>
                </a:solidFill>
                <a:effectLst/>
                <a:latin typeface="Linux Libertine"/>
              </a:rPr>
              <a:t> law</a:t>
            </a:r>
            <a:r>
              <a:rPr lang="en-US" dirty="0">
                <a:latin typeface="Google Sans"/>
              </a:rPr>
              <a:t>)    </a:t>
            </a:r>
            <a:r>
              <a:rPr lang="en-US" dirty="0">
                <a:latin typeface="Google Sans"/>
                <a:hlinkClick r:id="rId4"/>
              </a:rPr>
              <a:t>https://en.wikipedia.org/wiki/Benford%27s_law</a:t>
            </a:r>
            <a:endParaRPr lang="en-US" dirty="0">
              <a:latin typeface="Google Sans"/>
            </a:endParaRPr>
          </a:p>
          <a:p>
            <a:r>
              <a:rPr lang="en-US" dirty="0">
                <a:latin typeface="Google Sans"/>
              </a:rPr>
              <a:t>Context of article and video suggestion bot. </a:t>
            </a:r>
          </a:p>
          <a:p>
            <a:pPr marL="0" indent="0">
              <a:buNone/>
            </a:pPr>
            <a:r>
              <a:rPr lang="en-US" dirty="0">
                <a:latin typeface="Google Sans"/>
              </a:rPr>
              <a:t>(Me: “I cannot love physics enough” ===&gt;  </a:t>
            </a:r>
          </a:p>
          <a:p>
            <a:pPr marL="0" indent="0">
              <a:buNone/>
            </a:pPr>
            <a:r>
              <a:rPr lang="en-US" dirty="0">
                <a:latin typeface="Google Sans"/>
              </a:rPr>
              <a:t>Media: “Breaking news, Max cannot love physics”)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621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62A79-148A-44CD-B33E-D7D8D5C80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A29CACAD-6742-4065-B213-BDBDB78FA7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533262"/>
            <a:ext cx="5516574" cy="265465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4D809D-75CE-460D-9E81-9612D25158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496" y="1946225"/>
            <a:ext cx="5458587" cy="422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9027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F498E-FDAC-48DD-9371-80F6D4843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 section calc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75E6A3-9620-468D-81E9-2CB3334914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50C2FA-F736-4E85-B6FA-9BCB3622BC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6054" y="1420767"/>
            <a:ext cx="7119891" cy="5193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07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5D6BA6-4270-4C69-8151-F0A824767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options during the Hackathon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ACE87B-0CC4-4522-AB95-9FA405E58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Analyze data set from CDC for age distribution of the disease </a:t>
            </a:r>
          </a:p>
          <a:p>
            <a:pPr lvl="1"/>
            <a:r>
              <a:rPr lang="en-US" dirty="0"/>
              <a:t>Realistic density distribution</a:t>
            </a:r>
          </a:p>
          <a:p>
            <a:pPr lvl="1"/>
            <a:r>
              <a:rPr lang="en-US" dirty="0"/>
              <a:t>Age distribution(death, asymptomatic, symptomatic)</a:t>
            </a:r>
          </a:p>
          <a:p>
            <a:pPr lvl="1"/>
            <a:r>
              <a:rPr lang="en-US" dirty="0"/>
              <a:t>Modeling commute </a:t>
            </a:r>
          </a:p>
          <a:p>
            <a:r>
              <a:rPr lang="en-US" dirty="0"/>
              <a:t>Analyze data for indirect impact of COVID</a:t>
            </a:r>
          </a:p>
          <a:p>
            <a:pPr lvl="1"/>
            <a:r>
              <a:rPr lang="en-US" dirty="0"/>
              <a:t>Traveling, moving(mobility)</a:t>
            </a:r>
          </a:p>
          <a:p>
            <a:pPr lvl="1"/>
            <a:r>
              <a:rPr lang="en-US" dirty="0"/>
              <a:t>Mental health</a:t>
            </a:r>
          </a:p>
          <a:p>
            <a:pPr lvl="1"/>
            <a:r>
              <a:rPr lang="en-US" dirty="0"/>
              <a:t>Physical health not related to COVID</a:t>
            </a:r>
          </a:p>
          <a:p>
            <a:r>
              <a:rPr lang="en-US" dirty="0"/>
              <a:t>Propose strategy for future plague prevention</a:t>
            </a:r>
          </a:p>
          <a:p>
            <a:r>
              <a:rPr lang="en-US" dirty="0"/>
              <a:t>And more!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877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7A0C7-C62E-4042-95D0-A124DD0709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Chart, scatter chart&#10;&#10;Description automatically generated">
            <a:extLst>
              <a:ext uri="{FF2B5EF4-FFF2-40B4-BE49-F238E27FC236}">
                <a16:creationId xmlns:a16="http://schemas.microsoft.com/office/drawing/2014/main" id="{71D17F77-8C0A-42AF-B543-DD4A71D84E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127" y="182412"/>
            <a:ext cx="6493176" cy="6493176"/>
          </a:xfrm>
        </p:spPr>
      </p:pic>
    </p:spTree>
    <p:extLst>
      <p:ext uri="{BB962C8B-B14F-4D97-AF65-F5344CB8AC3E}">
        <p14:creationId xmlns:p14="http://schemas.microsoft.com/office/powerpoint/2010/main" val="33827952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340</TotalTime>
  <Words>256</Words>
  <Application>Microsoft Office PowerPoint</Application>
  <PresentationFormat>Widescreen</PresentationFormat>
  <Paragraphs>42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Google Sans</vt:lpstr>
      <vt:lpstr>Linux Libertine</vt:lpstr>
      <vt:lpstr>Office Theme</vt:lpstr>
      <vt:lpstr>Kinetic simulation of disease transmission</vt:lpstr>
      <vt:lpstr>PowerPoint Presentation</vt:lpstr>
      <vt:lpstr>Suggestions to other groups</vt:lpstr>
      <vt:lpstr>PowerPoint Presentation</vt:lpstr>
      <vt:lpstr>Cross section calc</vt:lpstr>
      <vt:lpstr>Work options during the Hackathon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 Curie</dc:creator>
  <cp:lastModifiedBy>Max Curie</cp:lastModifiedBy>
  <cp:revision>1</cp:revision>
  <dcterms:created xsi:type="dcterms:W3CDTF">2020-10-25T21:33:40Z</dcterms:created>
  <dcterms:modified xsi:type="dcterms:W3CDTF">2020-11-06T02:27:47Z</dcterms:modified>
</cp:coreProperties>
</file>

<file path=docProps/thumbnail.jpeg>
</file>